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1" r:id="rId6"/>
    <p:sldId id="262" r:id="rId7"/>
    <p:sldId id="263" r:id="rId8"/>
    <p:sldId id="265" r:id="rId9"/>
    <p:sldId id="266" r:id="rId10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D446B-C796-4CFF-A5C7-5C3CB63CB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E3309-967B-4BAE-8C76-9D3C09B23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723A6-0CE4-4E90-8AC0-98564463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8B937-7C2D-42EC-BDF4-423F5989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401B0-747A-4A28-8C70-19F732EDB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6657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5E51D-7DA4-4EE3-A431-134C59A58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6C320-00F2-41CC-8FD1-5E85A9067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11C08-A52B-4259-BD88-B924CD35A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EBEF0-E5C0-4B00-ACDF-E4ED2DF30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E7B75-C211-4B58-B283-FA6A5E6EF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23413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4C7AA-DC79-4BAE-839C-9F4AEFD231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5B033-11FF-4642-9F99-C75C7C119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F528F-5838-4A28-800C-0F13D5483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DFA9B-93E7-4F5E-9E92-F26B7B9DD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275B0-BF1C-4E13-B1F5-214E730A0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20268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78819-5861-4BEF-B5FE-DA4052A16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ACD9E-B884-409F-9978-8834AF00D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73E01-3A11-4990-B46D-E1DCB8663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4F39C-FAF5-46D3-BE49-6A84A53D9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C59D9-73E8-40EA-9089-05A5BB149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7420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3D5A-66CE-4BE3-B8E1-9ADAAEAA1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64320-E605-4D93-AFA4-6A7F12E98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8BBBE-E25F-4D3C-9169-B47E4EEEC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9A7A8-67D6-4C04-90B8-48F80655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41A71-FC00-4453-A2B1-487A03355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3466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26D2-1079-42B7-AE8D-D916A81C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0A14-6DEE-4FD8-877A-CBE3A973DC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DD95C-5467-45EB-97DB-D046574CF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86CC0-D3E0-4763-A279-584318C3C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52318-1BBF-44A1-BCDE-2A6FF0256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E2837-58B9-4E98-9F4B-C79C0330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8932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E49CD-F450-49D2-85B3-67EE2A063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30592-0C54-45FD-884C-3D2AC1CB9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8F0CA-F7DC-4900-AEDE-370B66323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04A8BB-F222-4F07-B97F-46E3240CF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091DCF-2262-44B9-88A5-53E397EE8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1D9C2F-4EAB-433E-83A1-BD9D137AB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B56456-F75D-4CF3-8925-F0C19092D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13676-64F0-4F53-B42C-D95DAB36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726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F76EE-745B-472A-BED4-16D3764D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27C69-9AFC-49C1-8950-11CDA7659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06C2A5-C012-4B29-8517-59C6FEA49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27DE9-216E-4420-8B30-40570930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81674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C4212B-EEEB-4632-9881-BD32CB21C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85C70-90C4-4F29-90B1-5406E62EA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97D9A9-3726-46DE-8CA1-D372A3730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03695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4961C-2C1E-411A-AA96-07BA6D09F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1B2D6-6BFE-4644-8EC0-DB1CE6FAA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5D347-BC60-4E9C-9481-A4C8A3213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4828D-712E-44DC-8447-44713AD40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31D8C-38C9-402A-8AF4-4FA63EC32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19468-8588-495B-9178-153AC98DE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13968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CE371-18B2-4930-B255-8F5305F41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D78923-BB7F-4F9F-B5E7-50CD97C21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F5A41C-8C40-4103-A1A0-38BB62A4A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77D896-42C9-4EE0-B8ED-D801F60D0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3CA730-5CBD-4C72-8D79-2DA797AF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9F550-FB28-4E47-A015-FB47714C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56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7B6B17-558E-48C5-8C9C-C71D4990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C002-BDD1-4E95-8ED8-5373C0E75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C322D-9E94-465C-BBB3-D9F8616B0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2DF7E-5659-4774-998D-C9FDBD3179D9}" type="datetimeFigureOut">
              <a:rPr lang="en-IL" smtClean="0"/>
              <a:t>26/10/2021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82A41-5A30-4417-BDAD-8BC35B1B1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1CB21-510E-4BCD-B16D-3188DC571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F435F-DCA9-445B-BCDA-5FC7F61D84D4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03045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CEBB291-1463-44E6-9678-C4527AB2B9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4" r="-2" b="136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5" name="Picture 4" descr="A picture containing sky, outdoor, dome, trailer&#10;&#10;Description automatically generated">
            <a:extLst>
              <a:ext uri="{FF2B5EF4-FFF2-40B4-BE49-F238E27FC236}">
                <a16:creationId xmlns:a16="http://schemas.microsoft.com/office/drawing/2014/main" id="{4C93D23C-071F-4309-8D2B-712E398DA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53" r="-2" b="-2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FE5A7E-3B37-478B-A500-0B537FA42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24659"/>
            <a:ext cx="5019074" cy="277408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פרוייקט מצפה כוכבים</a:t>
            </a:r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6512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79539008-BADC-4969-97D1-55693F4412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EFDA5-8CA3-48B3-AD58-9BCD3FE1E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188205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e-IL" sz="5200" dirty="0">
                <a:solidFill>
                  <a:srgbClr val="FFFFFF"/>
                </a:solidFill>
              </a:rPr>
              <a:t>ייעוד</a:t>
            </a:r>
            <a:endParaRPr lang="en-IL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A0A650-0725-4839-AC08-EDD02DED3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0506" y="2533142"/>
            <a:ext cx="10762010" cy="28366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914400" lvl="1" indent="-457200" rtl="1">
              <a:buFont typeface="+mj-lt"/>
              <a:buAutoNum type="arabicPeriod"/>
            </a:pPr>
            <a:r>
              <a:rPr lang="he-IL" dirty="0">
                <a:solidFill>
                  <a:srgbClr val="FFFFFF"/>
                </a:solidFill>
              </a:rPr>
              <a:t>אפשרות שליטה מרחוק במכשירי המצפה.</a:t>
            </a:r>
          </a:p>
          <a:p>
            <a:pPr marL="914400" lvl="1" indent="-457200" rtl="1">
              <a:buFont typeface="+mj-lt"/>
              <a:buAutoNum type="arabicPeriod"/>
            </a:pPr>
            <a:r>
              <a:rPr lang="he-IL" dirty="0">
                <a:solidFill>
                  <a:srgbClr val="FFFFFF"/>
                </a:solidFill>
              </a:rPr>
              <a:t> מאפשר יכולת עבודה על תוכניות ומכשירים אסטרונומיים במערכות ההפעלה: וונודס לינוקס ומאק. </a:t>
            </a:r>
          </a:p>
          <a:p>
            <a:pPr marL="914400" lvl="1" indent="-457200" rtl="1">
              <a:buFont typeface="+mj-lt"/>
              <a:buAutoNum type="arabicPeriod"/>
            </a:pPr>
            <a:r>
              <a:rPr lang="he-IL" dirty="0">
                <a:solidFill>
                  <a:srgbClr val="FFFFFF"/>
                </a:solidFill>
              </a:rPr>
              <a:t>מאפשר למערכות מצפה כוכבים לכלול תוכניות והתקנים בפלטפורמה מרובה.</a:t>
            </a:r>
          </a:p>
          <a:p>
            <a:pPr marL="914400" lvl="1" indent="-457200" rtl="1">
              <a:buFont typeface="+mj-lt"/>
              <a:buAutoNum type="arabicPeriod"/>
            </a:pPr>
            <a:r>
              <a:rPr lang="he-IL" dirty="0">
                <a:solidFill>
                  <a:srgbClr val="FFFFFF"/>
                </a:solidFill>
              </a:rPr>
              <a:t>מאפשר למכשירי האסטרונומיה לעבוד באמצעות </a:t>
            </a:r>
            <a:r>
              <a:rPr lang="en-US" dirty="0">
                <a:solidFill>
                  <a:srgbClr val="FFFFFF"/>
                </a:solidFill>
              </a:rPr>
              <a:t>WIFI &amp; Ethernet</a:t>
            </a:r>
            <a:r>
              <a:rPr lang="he-IL" dirty="0">
                <a:solidFill>
                  <a:srgbClr val="FFFFFF"/>
                </a:solidFill>
              </a:rPr>
              <a:t> ולהמנע מתקלות ה </a:t>
            </a:r>
            <a:r>
              <a:rPr lang="en-US" dirty="0">
                <a:solidFill>
                  <a:srgbClr val="FFFFFF"/>
                </a:solidFill>
              </a:rPr>
              <a:t>USB</a:t>
            </a:r>
            <a:r>
              <a:rPr lang="he-IL" dirty="0">
                <a:solidFill>
                  <a:srgbClr val="FFFFFF"/>
                </a:solidFill>
              </a:rPr>
              <a:t>.</a:t>
            </a:r>
          </a:p>
          <a:p>
            <a:pPr marL="914400" lvl="1" indent="-457200" rtl="1">
              <a:buFont typeface="+mj-lt"/>
              <a:buAutoNum type="arabicPeriod"/>
            </a:pPr>
            <a:r>
              <a:rPr lang="he-IL" dirty="0">
                <a:solidFill>
                  <a:srgbClr val="FFFFFF"/>
                </a:solidFill>
              </a:rPr>
              <a:t>מאפשר למערכת להשתמש בתוכנות אסטרונומיה ומיכשור במערכות הפעלה שונות.</a:t>
            </a:r>
          </a:p>
          <a:p>
            <a:pPr marL="457200" indent="-457200">
              <a:buFont typeface="+mj-lt"/>
              <a:buAutoNum type="arabicPeriod"/>
            </a:pPr>
            <a:endParaRPr lang="en-IL" sz="1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0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C5E9E-C170-48D4-B1E2-F1C6CFE36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ASCOM-Alpaca</a:t>
            </a:r>
            <a:endParaRPr lang="en-IL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A1246041-B5D3-4320-A50C-0A5CE1DBEC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1" r="3597" b="1"/>
          <a:stretch/>
        </p:blipFill>
        <p:spPr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010DBE25-26A9-4A88-96D3-7F3909A1C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675" y="2351651"/>
            <a:ext cx="5259388" cy="3231023"/>
          </a:xfrm>
        </p:spPr>
      </p:pic>
    </p:spTree>
    <p:extLst>
      <p:ext uri="{BB962C8B-B14F-4D97-AF65-F5344CB8AC3E}">
        <p14:creationId xmlns:p14="http://schemas.microsoft.com/office/powerpoint/2010/main" val="609566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A6F81D-0A16-4969-AADD-F85DEF9BE4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97DE991-B911-4688-B5E5-E8B1055DA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672" y="178522"/>
            <a:ext cx="10515600" cy="1325563"/>
          </a:xfrm>
        </p:spPr>
        <p:txBody>
          <a:bodyPr/>
          <a:lstStyle/>
          <a:p>
            <a:pPr algn="ctr"/>
            <a:r>
              <a:rPr lang="he-IL" dirty="0"/>
              <a:t>סימולטורים לדוגמה</a:t>
            </a:r>
            <a:endParaRPr lang="en-IL" dirty="0"/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45B3A42D-7F8D-4537-AC2E-46FF970CB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72" y="1297222"/>
            <a:ext cx="2728452" cy="5103578"/>
          </a:xfrm>
          <a:prstGeom prst="rect">
            <a:avLst/>
          </a:prstGeom>
        </p:spPr>
      </p:pic>
      <p:pic>
        <p:nvPicPr>
          <p:cNvPr id="14" name="Picture 1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B6D06676-C3B8-4A69-B041-DA96ABF8C0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124" y="2622785"/>
            <a:ext cx="4262282" cy="1952898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4317513-8F95-40C4-A150-025822C05E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712" y="1297222"/>
            <a:ext cx="2302366" cy="510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30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2E6557E-4D6C-4693-B883-79AECCF15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7" y="1402799"/>
            <a:ext cx="11265235" cy="4821020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8142012-5461-4D6D-B732-721A09FE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7" y="166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Focuser-code vs. simulator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652989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8142012-5461-4D6D-B732-721A09FE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7" y="166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Rotator-code vs. simulator</a:t>
            </a:r>
            <a:endParaRPr lang="en-IL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BA93825-D40E-434E-82D6-7925E2068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10" y="1371600"/>
            <a:ext cx="11084647" cy="5117690"/>
          </a:xfrm>
        </p:spPr>
      </p:pic>
    </p:spTree>
    <p:extLst>
      <p:ext uri="{BB962C8B-B14F-4D97-AF65-F5344CB8AC3E}">
        <p14:creationId xmlns:p14="http://schemas.microsoft.com/office/powerpoint/2010/main" val="2473561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8142012-5461-4D6D-B732-721A09FE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7" y="166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Telescope-code vs. simulator</a:t>
            </a:r>
            <a:endParaRPr lang="en-IL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BFD366E-08C5-44F4-9E33-92CCE4EEAB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618" y="1491756"/>
            <a:ext cx="10515599" cy="4923792"/>
          </a:xfrm>
        </p:spPr>
      </p:pic>
    </p:spTree>
    <p:extLst>
      <p:ext uri="{BB962C8B-B14F-4D97-AF65-F5344CB8AC3E}">
        <p14:creationId xmlns:p14="http://schemas.microsoft.com/office/powerpoint/2010/main" val="1542140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8142012-5461-4D6D-B732-721A09FE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7" y="166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API</a:t>
            </a:r>
            <a:endParaRPr lang="en-IL" dirty="0"/>
          </a:p>
        </p:txBody>
      </p:sp>
      <p:pic>
        <p:nvPicPr>
          <p:cNvPr id="6" name="Content Placeholder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90CE9BC-19B7-4EDB-9549-EB724AD54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45" y="1322363"/>
            <a:ext cx="11148240" cy="4854600"/>
          </a:xfrm>
        </p:spPr>
      </p:pic>
    </p:spTree>
    <p:extLst>
      <p:ext uri="{BB962C8B-B14F-4D97-AF65-F5344CB8AC3E}">
        <p14:creationId xmlns:p14="http://schemas.microsoft.com/office/powerpoint/2010/main" val="2148034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8142012-5461-4D6D-B732-721A09FEE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17" y="16619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Localhost-Focuser</a:t>
            </a:r>
            <a:endParaRPr lang="en-IL" dirty="0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838C4B7-B889-424B-9680-58F9065AC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22115"/>
            <a:ext cx="12192000" cy="4554220"/>
          </a:xfrm>
        </p:spPr>
      </p:pic>
    </p:spTree>
    <p:extLst>
      <p:ext uri="{BB962C8B-B14F-4D97-AF65-F5344CB8AC3E}">
        <p14:creationId xmlns:p14="http://schemas.microsoft.com/office/powerpoint/2010/main" val="1632142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75</Words>
  <Application>Microsoft Office PowerPoint</Application>
  <PresentationFormat>Widescreen</PresentationFormat>
  <Paragraphs>14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Calibri Light</vt:lpstr>
      <vt:lpstr>Office Theme</vt:lpstr>
      <vt:lpstr>פרוייקט מצפה כוכבים</vt:lpstr>
      <vt:lpstr>ייעוד</vt:lpstr>
      <vt:lpstr>ASCOM-Alpaca</vt:lpstr>
      <vt:lpstr>סימולטורים לדוגמה</vt:lpstr>
      <vt:lpstr>Focuser-code vs. simulator</vt:lpstr>
      <vt:lpstr>Rotator-code vs. simulator</vt:lpstr>
      <vt:lpstr>Telescope-code vs. simulator</vt:lpstr>
      <vt:lpstr>API</vt:lpstr>
      <vt:lpstr>Localhost-Focuser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למה מיועד</dc:title>
  <dc:creator>Orkabi</dc:creator>
  <cp:lastModifiedBy>Orkabi</cp:lastModifiedBy>
  <cp:revision>8</cp:revision>
  <dcterms:created xsi:type="dcterms:W3CDTF">2021-10-05T08:42:52Z</dcterms:created>
  <dcterms:modified xsi:type="dcterms:W3CDTF">2021-10-26T08:30:10Z</dcterms:modified>
</cp:coreProperties>
</file>

<file path=docProps/thumbnail.jpeg>
</file>